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84EBAB-95DD-4889-8856-4139C365C319}" v="10" dt="2023-05-25T09:45:02.131"/>
  </p1510:revLst>
</p1510:revInfo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145c1310-78e0-4db2-831e-c364d1d3267c" providerId="ADAL" clId="{E284EBAB-95DD-4889-8856-4139C365C319}"/>
    <pc:docChg chg="undo custSel addSld delSld modSld modMainMaster">
      <pc:chgData name="LEVER Steven" userId="145c1310-78e0-4db2-831e-c364d1d3267c" providerId="ADAL" clId="{E284EBAB-95DD-4889-8856-4139C365C319}" dt="2023-05-25T09:47:39.961" v="304" actId="1076"/>
      <pc:docMkLst>
        <pc:docMk/>
      </pc:docMkLst>
      <pc:sldChg chg="modSp mod">
        <pc:chgData name="LEVER Steven" userId="145c1310-78e0-4db2-831e-c364d1d3267c" providerId="ADAL" clId="{E284EBAB-95DD-4889-8856-4139C365C319}" dt="2023-05-25T09:33:06.651" v="5"/>
        <pc:sldMkLst>
          <pc:docMk/>
          <pc:sldMk cId="440021409" sldId="256"/>
        </pc:sldMkLst>
        <pc:spChg chg="mod">
          <ac:chgData name="LEVER Steven" userId="145c1310-78e0-4db2-831e-c364d1d3267c" providerId="ADAL" clId="{E284EBAB-95DD-4889-8856-4139C365C319}" dt="2023-05-25T09:32:39.617" v="4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E284EBAB-95DD-4889-8856-4139C365C319}" dt="2023-05-25T09:33:06.651" v="5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add del mod delAnim modAnim">
        <pc:chgData name="LEVER Steven" userId="145c1310-78e0-4db2-831e-c364d1d3267c" providerId="ADAL" clId="{E284EBAB-95DD-4889-8856-4139C365C319}" dt="2023-05-25T09:37:54.754" v="172" actId="1036"/>
        <pc:sldMkLst>
          <pc:docMk/>
          <pc:sldMk cId="1736037601" sldId="258"/>
        </pc:sldMkLst>
        <pc:spChg chg="add del mod">
          <ac:chgData name="LEVER Steven" userId="145c1310-78e0-4db2-831e-c364d1d3267c" providerId="ADAL" clId="{E284EBAB-95DD-4889-8856-4139C365C319}" dt="2023-05-25T09:37:37.135" v="166"/>
          <ac:spMkLst>
            <pc:docMk/>
            <pc:sldMk cId="1736037601" sldId="258"/>
            <ac:spMk id="3" creationId="{22704030-56E6-E154-CDFA-2A04E324138C}"/>
          </ac:spMkLst>
        </pc:spChg>
        <pc:picChg chg="add mod">
          <ac:chgData name="LEVER Steven" userId="145c1310-78e0-4db2-831e-c364d1d3267c" providerId="ADAL" clId="{E284EBAB-95DD-4889-8856-4139C365C319}" dt="2023-05-25T09:37:54.754" v="172" actId="1036"/>
          <ac:picMkLst>
            <pc:docMk/>
            <pc:sldMk cId="1736037601" sldId="258"/>
            <ac:picMk id="4" creationId="{E8D2C464-59C3-4199-5060-277FF9CD3A9F}"/>
          </ac:picMkLst>
        </pc:picChg>
        <pc:picChg chg="del">
          <ac:chgData name="LEVER Steven" userId="145c1310-78e0-4db2-831e-c364d1d3267c" providerId="ADAL" clId="{E284EBAB-95DD-4889-8856-4139C365C319}" dt="2023-05-25T09:37:32.120" v="165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modSp mod">
        <pc:chgData name="LEVER Steven" userId="145c1310-78e0-4db2-831e-c364d1d3267c" providerId="ADAL" clId="{E284EBAB-95DD-4889-8856-4139C365C319}" dt="2023-05-25T09:40:55.475" v="189" actId="255"/>
        <pc:sldMkLst>
          <pc:docMk/>
          <pc:sldMk cId="1762961032" sldId="259"/>
        </pc:sldMkLst>
        <pc:spChg chg="mod">
          <ac:chgData name="LEVER Steven" userId="145c1310-78e0-4db2-831e-c364d1d3267c" providerId="ADAL" clId="{E284EBAB-95DD-4889-8856-4139C365C319}" dt="2023-05-25T09:40:55.475" v="189" actId="255"/>
          <ac:spMkLst>
            <pc:docMk/>
            <pc:sldMk cId="1762961032" sldId="259"/>
            <ac:spMk id="4" creationId="{28D9CB65-CB32-6BB5-50C5-049C21329804}"/>
          </ac:spMkLst>
        </pc:spChg>
      </pc:sldChg>
      <pc:sldChg chg="addSp delSp modSp mod delAnim modAnim">
        <pc:chgData name="LEVER Steven" userId="145c1310-78e0-4db2-831e-c364d1d3267c" providerId="ADAL" clId="{E284EBAB-95DD-4889-8856-4139C365C319}" dt="2023-05-25T09:40:22.585" v="187" actId="1036"/>
        <pc:sldMkLst>
          <pc:docMk/>
          <pc:sldMk cId="152033157" sldId="266"/>
        </pc:sldMkLst>
        <pc:spChg chg="add del mod">
          <ac:chgData name="LEVER Steven" userId="145c1310-78e0-4db2-831e-c364d1d3267c" providerId="ADAL" clId="{E284EBAB-95DD-4889-8856-4139C365C319}" dt="2023-05-25T09:40:10.050" v="174"/>
          <ac:spMkLst>
            <pc:docMk/>
            <pc:sldMk cId="152033157" sldId="266"/>
            <ac:spMk id="10" creationId="{87750A33-1B6B-FD18-BC3C-67712D3FFE95}"/>
          </ac:spMkLst>
        </pc:spChg>
        <pc:picChg chg="del">
          <ac:chgData name="LEVER Steven" userId="145c1310-78e0-4db2-831e-c364d1d3267c" providerId="ADAL" clId="{E284EBAB-95DD-4889-8856-4139C365C319}" dt="2023-05-25T09:39:05.765" v="173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E284EBAB-95DD-4889-8856-4139C365C319}" dt="2023-05-25T09:40:22.585" v="187" actId="1036"/>
          <ac:picMkLst>
            <pc:docMk/>
            <pc:sldMk cId="152033157" sldId="266"/>
            <ac:picMk id="11" creationId="{7B9BD2C2-47D3-6C26-7F37-C1EFB7F49FED}"/>
          </ac:picMkLst>
        </pc:picChg>
      </pc:sldChg>
      <pc:sldChg chg="modSp mod">
        <pc:chgData name="LEVER Steven" userId="145c1310-78e0-4db2-831e-c364d1d3267c" providerId="ADAL" clId="{E284EBAB-95DD-4889-8856-4139C365C319}" dt="2023-05-25T09:41:16.883" v="190" actId="14100"/>
        <pc:sldMkLst>
          <pc:docMk/>
          <pc:sldMk cId="3834923768" sldId="268"/>
        </pc:sldMkLst>
        <pc:spChg chg="mod">
          <ac:chgData name="LEVER Steven" userId="145c1310-78e0-4db2-831e-c364d1d3267c" providerId="ADAL" clId="{E284EBAB-95DD-4889-8856-4139C365C319}" dt="2023-05-25T09:41:16.883" v="190" actId="14100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E284EBAB-95DD-4889-8856-4139C365C319}" dt="2023-05-25T09:42:47.015" v="230" actId="1036"/>
        <pc:sldMkLst>
          <pc:docMk/>
          <pc:sldMk cId="1172145110" sldId="269"/>
        </pc:sldMkLst>
        <pc:spChg chg="add del mod">
          <ac:chgData name="LEVER Steven" userId="145c1310-78e0-4db2-831e-c364d1d3267c" providerId="ADAL" clId="{E284EBAB-95DD-4889-8856-4139C365C319}" dt="2023-05-25T09:42:26.341" v="194"/>
          <ac:spMkLst>
            <pc:docMk/>
            <pc:sldMk cId="1172145110" sldId="269"/>
            <ac:spMk id="10" creationId="{24BF1596-0D85-D4EF-BAB0-EEE0193B943F}"/>
          </ac:spMkLst>
        </pc:spChg>
        <pc:picChg chg="del">
          <ac:chgData name="LEVER Steven" userId="145c1310-78e0-4db2-831e-c364d1d3267c" providerId="ADAL" clId="{E284EBAB-95DD-4889-8856-4139C365C319}" dt="2023-05-25T09:41:57.440" v="193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E284EBAB-95DD-4889-8856-4139C365C319}" dt="2023-05-25T09:42:47.015" v="230" actId="1036"/>
          <ac:picMkLst>
            <pc:docMk/>
            <pc:sldMk cId="1172145110" sldId="269"/>
            <ac:picMk id="11" creationId="{65AFAAEB-8E75-2BA3-04A1-19F6A75AC307}"/>
          </ac:picMkLst>
        </pc:picChg>
      </pc:sldChg>
      <pc:sldChg chg="modSp mod">
        <pc:chgData name="LEVER Steven" userId="145c1310-78e0-4db2-831e-c364d1d3267c" providerId="ADAL" clId="{E284EBAB-95DD-4889-8856-4139C365C319}" dt="2023-05-25T09:41:32.649" v="192" actId="20577"/>
        <pc:sldMkLst>
          <pc:docMk/>
          <pc:sldMk cId="1062535801" sldId="271"/>
        </pc:sldMkLst>
        <pc:spChg chg="mod">
          <ac:chgData name="LEVER Steven" userId="145c1310-78e0-4db2-831e-c364d1d3267c" providerId="ADAL" clId="{E284EBAB-95DD-4889-8856-4139C365C319}" dt="2023-05-25T09:41:32.649" v="192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E284EBAB-95DD-4889-8856-4139C365C319}" dt="2023-05-25T09:43:26.102" v="232" actId="14100"/>
        <pc:sldMkLst>
          <pc:docMk/>
          <pc:sldMk cId="3868851464" sldId="272"/>
        </pc:sldMkLst>
        <pc:spChg chg="mod">
          <ac:chgData name="LEVER Steven" userId="145c1310-78e0-4db2-831e-c364d1d3267c" providerId="ADAL" clId="{E284EBAB-95DD-4889-8856-4139C365C319}" dt="2023-05-25T09:43:04.472" v="231" actId="207"/>
          <ac:spMkLst>
            <pc:docMk/>
            <pc:sldMk cId="3868851464" sldId="272"/>
            <ac:spMk id="3" creationId="{0A923879-56CF-B692-7DBC-F2B90DF53401}"/>
          </ac:spMkLst>
        </pc:spChg>
        <pc:grpChg chg="mod">
          <ac:chgData name="LEVER Steven" userId="145c1310-78e0-4db2-831e-c364d1d3267c" providerId="ADAL" clId="{E284EBAB-95DD-4889-8856-4139C365C319}" dt="2023-05-25T09:43:26.102" v="232" actId="14100"/>
          <ac:grpSpMkLst>
            <pc:docMk/>
            <pc:sldMk cId="3868851464" sldId="272"/>
            <ac:grpSpMk id="180" creationId="{4FF0C5A6-94D9-A0E8-27F0-E721D7D6E6DE}"/>
          </ac:grpSpMkLst>
        </pc:grpChg>
      </pc:sldChg>
      <pc:sldChg chg="delSp modSp mod">
        <pc:chgData name="LEVER Steven" userId="145c1310-78e0-4db2-831e-c364d1d3267c" providerId="ADAL" clId="{E284EBAB-95DD-4889-8856-4139C365C319}" dt="2023-05-25T09:46:34.475" v="277" actId="14100"/>
        <pc:sldMkLst>
          <pc:docMk/>
          <pc:sldMk cId="1532651043" sldId="273"/>
        </pc:sldMkLst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7" creationId="{0E61E6D6-3E39-15E6-9BA0-F8F0B9817C5D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8" creationId="{E9FA5F16-DE13-553B-1AB6-409A3A0A6AB4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9" creationId="{BF2A7977-D314-E0A2-7EF1-6D051CA30E1F}"/>
          </ac:spMkLst>
        </pc:spChg>
        <pc:spChg chg="mod topLvl">
          <ac:chgData name="LEVER Steven" userId="145c1310-78e0-4db2-831e-c364d1d3267c" providerId="ADAL" clId="{E284EBAB-95DD-4889-8856-4139C365C319}" dt="2023-05-25T09:45:47.608" v="234" actId="14100"/>
          <ac:spMkLst>
            <pc:docMk/>
            <pc:sldMk cId="1532651043" sldId="273"/>
            <ac:spMk id="10" creationId="{C725E3D3-447C-1B70-D81F-9675B85071AE}"/>
          </ac:spMkLst>
        </pc:spChg>
        <pc:spChg chg="mod topLvl">
          <ac:chgData name="LEVER Steven" userId="145c1310-78e0-4db2-831e-c364d1d3267c" providerId="ADAL" clId="{E284EBAB-95DD-4889-8856-4139C365C319}" dt="2023-05-25T09:46:00.679" v="265" actId="1036"/>
          <ac:spMkLst>
            <pc:docMk/>
            <pc:sldMk cId="1532651043" sldId="273"/>
            <ac:spMk id="11" creationId="{771B4567-E56A-1EE2-B715-E74F9F1213EF}"/>
          </ac:spMkLst>
        </pc:spChg>
        <pc:spChg chg="mod topLvl">
          <ac:chgData name="LEVER Steven" userId="145c1310-78e0-4db2-831e-c364d1d3267c" providerId="ADAL" clId="{E284EBAB-95DD-4889-8856-4139C365C319}" dt="2023-05-25T09:46:10.401" v="276" actId="1036"/>
          <ac:spMkLst>
            <pc:docMk/>
            <pc:sldMk cId="1532651043" sldId="273"/>
            <ac:spMk id="12" creationId="{404049B4-132D-B293-E137-D6FDB9935EC5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3" creationId="{42687598-E82C-201B-AB21-8087C781841B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4" creationId="{389A8578-3D4D-20EA-22A7-57218E67610B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5" creationId="{A0C3EBA7-9A51-A12B-7373-63012580C537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7" creationId="{D40488D1-B842-0361-9727-C1D43EDBA98B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8" creationId="{58FC5B81-A198-3F25-2FBA-ACF66CD595F2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9" creationId="{0B4D215E-D6E7-D6FF-DD89-0C430DFA18D3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23" creationId="{3C8B439C-CB0E-40B0-346E-B4D930284831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24" creationId="{613BE369-3F7E-85FE-8D36-AB110A7432DF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85" creationId="{EFAA725E-F663-8F92-D398-4E75AE5220C6}"/>
          </ac:spMkLst>
        </pc:spChg>
        <pc:spChg chg="mod">
          <ac:chgData name="LEVER Steven" userId="145c1310-78e0-4db2-831e-c364d1d3267c" providerId="ADAL" clId="{E284EBAB-95DD-4889-8856-4139C365C319}" dt="2023-05-25T09:46:34.475" v="277" actId="14100"/>
          <ac:spMkLst>
            <pc:docMk/>
            <pc:sldMk cId="1532651043" sldId="273"/>
            <ac:spMk id="134" creationId="{9CA29872-41DC-6874-D0C9-322B55A9A9F2}"/>
          </ac:spMkLst>
        </pc:spChg>
        <pc:grpChg chg="del">
          <ac:chgData name="LEVER Steven" userId="145c1310-78e0-4db2-831e-c364d1d3267c" providerId="ADAL" clId="{E284EBAB-95DD-4889-8856-4139C365C319}" dt="2023-05-25T09:45:02.131" v="233" actId="165"/>
          <ac:grpSpMkLst>
            <pc:docMk/>
            <pc:sldMk cId="1532651043" sldId="273"/>
            <ac:grpSpMk id="130" creationId="{FF2CDBE1-2158-78EB-5976-C6F82E62EE74}"/>
          </ac:grpSpMkLst>
        </pc:grpChg>
      </pc:sldChg>
      <pc:sldChg chg="modSp mod">
        <pc:chgData name="LEVER Steven" userId="145c1310-78e0-4db2-831e-c364d1d3267c" providerId="ADAL" clId="{E284EBAB-95DD-4889-8856-4139C365C319}" dt="2023-05-25T09:47:39.961" v="304" actId="1076"/>
        <pc:sldMkLst>
          <pc:docMk/>
          <pc:sldMk cId="3241230454" sldId="274"/>
        </pc:sldMkLst>
        <pc:spChg chg="mod">
          <ac:chgData name="LEVER Steven" userId="145c1310-78e0-4db2-831e-c364d1d3267c" providerId="ADAL" clId="{E284EBAB-95DD-4889-8856-4139C365C319}" dt="2023-05-25T09:47:39.961" v="304" actId="1076"/>
          <ac:spMkLst>
            <pc:docMk/>
            <pc:sldMk cId="3241230454" sldId="274"/>
            <ac:spMk id="9" creationId="{8C118793-C2FB-8E27-E4F8-3186BA861DC8}"/>
          </ac:spMkLst>
        </pc:spChg>
        <pc:spChg chg="mod">
          <ac:chgData name="LEVER Steven" userId="145c1310-78e0-4db2-831e-c364d1d3267c" providerId="ADAL" clId="{E284EBAB-95DD-4889-8856-4139C365C319}" dt="2023-05-25T09:47:08.799" v="287" actId="14100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E284EBAB-95DD-4889-8856-4139C365C319}" dt="2023-05-25T09:46:55.734" v="286" actId="1036"/>
          <ac:spMkLst>
            <pc:docMk/>
            <pc:sldMk cId="3241230454" sldId="274"/>
            <ac:spMk id="38" creationId="{0505C194-6ABE-9F81-6723-AAE03BC6A586}"/>
          </ac:spMkLst>
        </pc:spChg>
      </pc:sldChg>
      <pc:sldMasterChg chg="modSldLayout">
        <pc:chgData name="LEVER Steven" userId="145c1310-78e0-4db2-831e-c364d1d3267c" providerId="ADAL" clId="{E284EBAB-95DD-4889-8856-4139C365C319}" dt="2023-05-25T09:36:22.407" v="162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E284EBAB-95DD-4889-8856-4139C365C319}" dt="2023-05-25T09:34:30.261" v="40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E284EBAB-95DD-4889-8856-4139C365C319}" dt="2023-05-25T09:34:30.261" v="40" actId="1036"/>
            <ac:picMkLst>
              <pc:docMk/>
              <pc:sldMasterMk cId="2651415450" sldId="2147483648"/>
              <pc:sldLayoutMk cId="3594087079" sldId="2147483649"/>
              <ac:picMk id="6" creationId="{D33CACB4-AC90-42A8-7980-659F77177932}"/>
            </ac:picMkLst>
          </pc:picChg>
          <pc:picChg chg="del">
            <ac:chgData name="LEVER Steven" userId="145c1310-78e0-4db2-831e-c364d1d3267c" providerId="ADAL" clId="{E284EBAB-95DD-4889-8856-4139C365C319}" dt="2023-05-25T09:34:25.311" v="13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E284EBAB-95DD-4889-8856-4139C365C319}" dt="2023-05-25T09:35:57.841" v="101" actId="1035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E284EBAB-95DD-4889-8856-4139C365C319}" dt="2023-05-25T09:35:57.841" v="101" actId="1035"/>
            <ac:picMkLst>
              <pc:docMk/>
              <pc:sldMasterMk cId="2651415450" sldId="2147483648"/>
              <pc:sldLayoutMk cId="82903360" sldId="2147483650"/>
              <ac:picMk id="4" creationId="{ABBD8B70-5C15-31D8-A3C9-F7801535C191}"/>
            </ac:picMkLst>
          </pc:picChg>
          <pc:picChg chg="del">
            <ac:chgData name="LEVER Steven" userId="145c1310-78e0-4db2-831e-c364d1d3267c" providerId="ADAL" clId="{E284EBAB-95DD-4889-8856-4139C365C319}" dt="2023-05-25T09:35:54.052" v="81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E284EBAB-95DD-4889-8856-4139C365C319}" dt="2023-05-25T09:36:22.407" v="162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E284EBAB-95DD-4889-8856-4139C365C319}" dt="2023-05-25T09:36:22.407" v="162" actId="1035"/>
            <ac:picMkLst>
              <pc:docMk/>
              <pc:sldMasterMk cId="2651415450" sldId="2147483648"/>
              <pc:sldLayoutMk cId="3056172196" sldId="2147483662"/>
              <ac:picMk id="5" creationId="{A0B222F9-5899-7AFB-4D25-B4CE6512E862}"/>
            </ac:picMkLst>
          </pc:picChg>
          <pc:picChg chg="del">
            <ac:chgData name="LEVER Steven" userId="145c1310-78e0-4db2-831e-c364d1d3267c" providerId="ADAL" clId="{E284EBAB-95DD-4889-8856-4139C365C319}" dt="2023-05-25T09:36:16.595" v="125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E284EBAB-95DD-4889-8856-4139C365C319}" dt="2023-05-25T09:35:22.265" v="76" actId="1036"/>
          <pc:sldLayoutMkLst>
            <pc:docMk/>
            <pc:sldMasterMk cId="2651415450" sldId="2147483648"/>
            <pc:sldLayoutMk cId="615880730" sldId="2147483665"/>
          </pc:sldLayoutMkLst>
          <pc:spChg chg="mod">
            <ac:chgData name="LEVER Steven" userId="145c1310-78e0-4db2-831e-c364d1d3267c" providerId="ADAL" clId="{E284EBAB-95DD-4889-8856-4139C365C319}" dt="2023-05-25T09:34:46.336" v="44"/>
            <ac:spMkLst>
              <pc:docMk/>
              <pc:sldMasterMk cId="2651415450" sldId="2147483648"/>
              <pc:sldLayoutMk cId="615880730" sldId="2147483665"/>
              <ac:spMk id="181" creationId="{6D0A1BE0-9424-1BBD-F7B8-7A4263A13A43}"/>
            </ac:spMkLst>
          </pc:spChg>
          <pc:picChg chg="add mod">
            <ac:chgData name="LEVER Steven" userId="145c1310-78e0-4db2-831e-c364d1d3267c" providerId="ADAL" clId="{E284EBAB-95DD-4889-8856-4139C365C319}" dt="2023-05-25T09:35:22.265" v="76" actId="1036"/>
            <ac:picMkLst>
              <pc:docMk/>
              <pc:sldMasterMk cId="2651415450" sldId="2147483648"/>
              <pc:sldLayoutMk cId="615880730" sldId="2147483665"/>
              <ac:picMk id="3" creationId="{4EB219F9-AA6F-95D3-A2B7-6E971DB92E0A}"/>
            </ac:picMkLst>
          </pc:picChg>
          <pc:picChg chg="del mod">
            <ac:chgData name="LEVER Steven" userId="145c1310-78e0-4db2-831e-c364d1d3267c" providerId="ADAL" clId="{E284EBAB-95DD-4889-8856-4139C365C319}" dt="2023-05-25T09:35:13.083" v="49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334</Words>
  <Application>Microsoft Office PowerPoint</Application>
  <PresentationFormat>Widescreen</PresentationFormat>
  <Paragraphs>109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Open Sans</vt:lpstr>
      <vt:lpstr>Calibri</vt:lpstr>
      <vt:lpstr>Wingdings</vt:lpstr>
      <vt:lpstr>Office Theme</vt:lpstr>
      <vt:lpstr>EU DEMOKRATI I PRAKTIKEN   Tyck till med det europeiska medborgarinitiativet</vt:lpstr>
      <vt:lpstr>PowerPoint Presentation</vt:lpstr>
      <vt:lpstr>PowerPoint Presentation</vt:lpstr>
      <vt:lpstr>EU Värderingar</vt:lpstr>
      <vt:lpstr>Schengenområdet</vt:lpstr>
      <vt:lpstr>Nuvarande  medlemmar i  Schengenområdet</vt:lpstr>
      <vt:lpstr>PowerPoint Presentation</vt:lpstr>
      <vt:lpstr>Den inre marknaden och tullunionen</vt:lpstr>
      <vt:lpstr>Vad kan EU stifta lagar om? </vt:lpstr>
      <vt:lpstr>Områden där EU kan stödja  nationella åtgärder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56</cp:revision>
  <dcterms:created xsi:type="dcterms:W3CDTF">2023-03-30T13:25:28Z</dcterms:created>
  <dcterms:modified xsi:type="dcterms:W3CDTF">2023-05-25T09:47:48Z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